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sldIdLst>
    <p:sldId id="256" r:id="rId3"/>
    <p:sldId id="270" r:id="rId4"/>
    <p:sldId id="257" r:id="rId5"/>
    <p:sldId id="258" r:id="rId6"/>
    <p:sldId id="263" r:id="rId7"/>
    <p:sldId id="259" r:id="rId8"/>
    <p:sldId id="260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xmlns="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xmlns="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5"/>
            <a:ext cx="4201200" cy="2227200"/>
          </a:xfrm>
          <a:prstGeom prst="rect">
            <a:avLst/>
          </a:prstGeom>
        </p:spPr>
        <p:txBody>
          <a:bodyPr spcFirstLastPara="1" wrap="square" lIns="121851" tIns="121851" rIns="121851" bIns="12185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9"/>
            <a:ext cx="5813600" cy="591201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88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marL="609356" lvl="0" indent="-42316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900">
                <a:solidFill>
                  <a:srgbClr val="434343"/>
                </a:solidFill>
              </a:defRPr>
            </a:lvl1pPr>
            <a:lvl2pPr marL="1218712" lvl="1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068" lvl="2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7425" lvl="3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6781" lvl="4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6137" lvl="5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5493" lvl="6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4849" lvl="7" indent="-423164" rtl="0">
              <a:lnSpc>
                <a:spcPct val="115000"/>
              </a:lnSpc>
              <a:spcBef>
                <a:spcPts val="2132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4205" lvl="8" indent="-423164" rtl="0">
              <a:lnSpc>
                <a:spcPct val="115000"/>
              </a:lnSpc>
              <a:spcBef>
                <a:spcPts val="2132"/>
              </a:spcBef>
              <a:spcAft>
                <a:spcPts val="2132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818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9"/>
            <a:ext cx="3876800" cy="658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2"/>
            <a:ext cx="3876800" cy="444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1"/>
            <a:ext cx="3876800" cy="444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923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9126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9"/>
            <a:ext cx="4855200" cy="658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45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1"/>
            <a:ext cx="5949600" cy="33724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42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3"/>
            <a:ext cx="5813600" cy="658801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89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52" y="886556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1" y="1925202"/>
            <a:ext cx="5680400" cy="3007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43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8"/>
            <a:ext cx="8768000" cy="2014800"/>
          </a:xfrm>
          <a:prstGeom prst="rect">
            <a:avLst/>
          </a:prstGeom>
        </p:spPr>
        <p:txBody>
          <a:bodyPr spcFirstLastPara="1" wrap="square" lIns="121851" tIns="121851" rIns="121851" bIns="12185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1"/>
            <a:ext cx="8768000" cy="637201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40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23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9" y="4441551"/>
            <a:ext cx="6438000" cy="7092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6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1"/>
            <a:ext cx="2424800" cy="20172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1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17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8"/>
            <a:ext cx="31152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5"/>
            <a:ext cx="3115200" cy="8852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8"/>
            <a:ext cx="31152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5"/>
            <a:ext cx="3115200" cy="8852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26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960133" y="3603017"/>
            <a:ext cx="4855200" cy="9360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960000" y="2944619"/>
            <a:ext cx="4855200" cy="658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6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2"/>
            <a:ext cx="31152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3" y="5491601"/>
            <a:ext cx="3188400" cy="646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2"/>
            <a:ext cx="31152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6" y="5491601"/>
            <a:ext cx="3188400" cy="646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2"/>
            <a:ext cx="31152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1"/>
            <a:ext cx="3188400" cy="6464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74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1" y="2604135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1" y="3386167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1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8" y="2604135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8" y="3386167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5" y="2604135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5" y="3386167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1" y="2604135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1" y="3386167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1" y="4889168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1" y="5671200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8" y="4889168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8" y="5671200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5" y="4889168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5" y="5671200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1" y="4889168"/>
            <a:ext cx="1982800" cy="70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1" y="5671200"/>
            <a:ext cx="1982800" cy="4668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322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121851" tIns="121851" rIns="121851" bIns="121851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2"/>
            <a:ext cx="5047200" cy="16372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4" y="5640234"/>
            <a:ext cx="5047200" cy="497601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1" tIns="121851" rIns="121851" bIns="121851" anchor="t" anchorCtr="0">
            <a:noAutofit/>
          </a:bodyPr>
          <a:lstStyle/>
          <a:p>
            <a:pPr algn="ctr" defTabSz="1218712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6B4C6D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 u="sng" kern="0">
                <a:solidFill>
                  <a:srgbClr val="6B4C6D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 kern="0">
              <a:solidFill>
                <a:srgbClr val="6B4C6D"/>
              </a:solidFill>
              <a:highlight>
                <a:srgbClr val="FFFFFF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1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9027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1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48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49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1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5" y="284737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71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8" y="4876301"/>
            <a:ext cx="6090000" cy="597600"/>
          </a:xfrm>
          <a:prstGeom prst="rect">
            <a:avLst/>
          </a:prstGeom>
        </p:spPr>
        <p:txBody>
          <a:bodyPr spcFirstLastPara="1" wrap="square" lIns="121851" tIns="121851" rIns="121851" bIns="12185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121851" tIns="121851" rIns="121851" bIns="121851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7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1" tIns="121851" rIns="121851" bIns="12185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1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1" tIns="121851" rIns="121851" bIns="12185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88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0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18" Type="http://schemas.microsoft.com/office/2007/relationships/hdphoto" Target="../media/hdphoto12.wdp"/><Relationship Id="rId26" Type="http://schemas.microsoft.com/office/2007/relationships/hdphoto" Target="../media/hdphoto16.wdp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image" Target="../media/image7.jpe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microsoft.com/office/2007/relationships/hdphoto" Target="../media/hdphoto15.wdp"/><Relationship Id="rId5" Type="http://schemas.microsoft.com/office/2007/relationships/hdphoto" Target="../media/hdphoto6.wdp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microsoft.com/office/2007/relationships/hdphoto" Target="../media/hdphoto8.wdp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xmlns="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xmlns="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xmlns="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xmlns="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xmlns="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xmlns="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xmlns="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xmlns="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xmlns="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xmlns="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xmlns="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xmlns="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xmlns="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xmlns="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xmlns="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xmlns="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8" y="-634259"/>
            <a:ext cx="12760036" cy="7492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10" y="387527"/>
            <a:ext cx="7800111" cy="13529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defTabSz="1218550">
              <a:buClr>
                <a:srgbClr val="000000"/>
              </a:buClr>
            </a:pP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Thứ hai, ngày 6 -</a:t>
            </a:r>
            <a:r>
              <a:rPr lang="vi-VN" sz="3200" b="1" kern="0" dirty="0" smtClean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9 -</a:t>
            </a:r>
            <a:r>
              <a:rPr lang="vi-VN" sz="3200" b="1" kern="0" dirty="0" smtClean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2021</a:t>
            </a:r>
          </a:p>
          <a:p>
            <a:pPr defTabSz="1218550">
              <a:buClr>
                <a:srgbClr val="000000"/>
              </a:buClr>
            </a:pPr>
            <a:endParaRPr lang="en-US" sz="4800" kern="0" dirty="0">
              <a:solidFill>
                <a:srgbClr val="000000"/>
              </a:solidFill>
              <a:latin typeface="HP001 4 hang 1 ô ly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715" y="980556"/>
            <a:ext cx="4121727" cy="61498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defTabSz="1218550">
              <a:buClr>
                <a:srgbClr val="000000"/>
              </a:buClr>
            </a:pP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Tự </a:t>
            </a:r>
            <a:r>
              <a:rPr lang="vi-VN" sz="3200" b="1" kern="0" dirty="0" smtClean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nhiên và </a:t>
            </a: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xã hội</a:t>
            </a:r>
            <a:endParaRPr lang="en-US" sz="3200" b="1" kern="0" dirty="0">
              <a:solidFill>
                <a:schemeClr val="tx1">
                  <a:lumMod val="10000"/>
                </a:schemeClr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0218" y="1501233"/>
            <a:ext cx="5652655" cy="61498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defTabSz="121855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chemeClr val="tx1">
                    <a:lumMod val="10000"/>
                  </a:schemeClr>
                </a:solidFill>
                <a:latin typeface="HP001 5Ha" pitchFamily="34" charset="-127"/>
                <a:ea typeface="HP001 5Ha" pitchFamily="34" charset="-127"/>
                <a:cs typeface="Arial"/>
                <a:sym typeface="Arial"/>
              </a:rPr>
              <a:t>Các thế hệ trong gia đình</a:t>
            </a:r>
            <a:endParaRPr lang="en-US" sz="3200" b="1" kern="0" dirty="0">
              <a:solidFill>
                <a:schemeClr val="tx1">
                  <a:lumMod val="10000"/>
                </a:schemeClr>
              </a:solidFill>
              <a:latin typeface="HP001 5Ha" pitchFamily="34" charset="-127"/>
              <a:ea typeface="HP001 5Ha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3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x-non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x-none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xmlns="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xmlns="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xmlns="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xmlns="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x-non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x-non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xmlns="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xmlns="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xmlns="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xmlns="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xmlns="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x-none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xmlns="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xmlns="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xmlns="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xmlns="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xmlns="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xmlns="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xmlns="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xmlns="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xmlns="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xmlns="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xmlns="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xmlns="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xmlns="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xmlns="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xmlns="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xmlns="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x-non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x-none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xmlns="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xmlns="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xmlns="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xmlns="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xmlns="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xmlns="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xmlns="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xmlns="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xmlns="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xmlns="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xmlns="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xmlns="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xmlns="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xmlns="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xmlns="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xmlns="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xmlns="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xmlns="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xmlns="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xmlns="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xmlns="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xmlns="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xmlns="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xmlns="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xmlns="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xmlns="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xmlns="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xmlns="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xmlns="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xmlns="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xmlns="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xmlns="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xmlns="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xmlns="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xmlns="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xmlns="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xmlns="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xmlns="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xmlns="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xmlns="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xmlns="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xmlns="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363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71</cp:revision>
  <dcterms:created xsi:type="dcterms:W3CDTF">2021-06-02T02:35:09Z</dcterms:created>
  <dcterms:modified xsi:type="dcterms:W3CDTF">2021-09-13T08:44:44Z</dcterms:modified>
</cp:coreProperties>
</file>